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9" r:id="rId5"/>
    <p:sldId id="256" r:id="rId6"/>
    <p:sldId id="257" r:id="rId7"/>
    <p:sldId id="270" r:id="rId8"/>
    <p:sldId id="271" r:id="rId9"/>
    <p:sldId id="272" r:id="rId10"/>
    <p:sldId id="27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2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7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05FC-3592-44DE-B9E1-3AE7F827B15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4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Tips for Successfully Completing Your GOLD Checkpoint">
            <a:extLst>
              <a:ext uri="{FF2B5EF4-FFF2-40B4-BE49-F238E27FC236}">
                <a16:creationId xmlns:a16="http://schemas.microsoft.com/office/drawing/2014/main" id="{965FEB94-7935-41C0-9E53-CEF82EF3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38" y="3296203"/>
            <a:ext cx="4446165" cy="32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A09181-E70C-47CB-A666-FC169486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97" y="696986"/>
            <a:ext cx="2130105" cy="2130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E819E-C84D-4F6B-8723-04F2A36FA989}"/>
              </a:ext>
            </a:extLst>
          </p:cNvPr>
          <p:cNvSpPr txBox="1"/>
          <p:nvPr/>
        </p:nvSpPr>
        <p:spPr>
          <a:xfrm>
            <a:off x="1258349" y="838899"/>
            <a:ext cx="4664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Teaching Strategies GOLD</a:t>
            </a:r>
          </a:p>
          <a:p>
            <a:r>
              <a:rPr lang="en-US" sz="2800" dirty="0"/>
              <a:t>Checkpoint</a:t>
            </a:r>
          </a:p>
          <a:p>
            <a:r>
              <a:rPr lang="en-US" sz="2800" dirty="0"/>
              <a:t>PLC- January 11</a:t>
            </a:r>
            <a:r>
              <a:rPr lang="en-US" sz="2800" baseline="30000" dirty="0"/>
              <a:t>th</a:t>
            </a:r>
            <a:r>
              <a:rPr lang="en-US" sz="2800" dirty="0"/>
              <a:t> and 12</a:t>
            </a:r>
          </a:p>
          <a:p>
            <a:r>
              <a:rPr lang="en-US" sz="2800" dirty="0"/>
              <a:t>Ms. Tortora</a:t>
            </a:r>
          </a:p>
        </p:txBody>
      </p:sp>
    </p:spTree>
    <p:extLst>
      <p:ext uri="{BB962C8B-B14F-4D97-AF65-F5344CB8AC3E}">
        <p14:creationId xmlns:p14="http://schemas.microsoft.com/office/powerpoint/2010/main" val="108281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9BCAD9-9E3B-45D8-90E1-6B800532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1" y="259009"/>
            <a:ext cx="8930716" cy="61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084D-1129-408B-9967-8C7179C4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01048-7264-466D-88B1-7F9C0B2E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55" y="1690689"/>
            <a:ext cx="6157651" cy="4590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5AE08-F914-4FE1-965F-A57920367D78}"/>
              </a:ext>
            </a:extLst>
          </p:cNvPr>
          <p:cNvSpPr txBox="1"/>
          <p:nvPr/>
        </p:nvSpPr>
        <p:spPr>
          <a:xfrm>
            <a:off x="448811" y="1228798"/>
            <a:ext cx="788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finalizing Checkpoints By Child/by class</a:t>
            </a:r>
          </a:p>
          <a:p>
            <a:r>
              <a:rPr lang="en-US" dirty="0"/>
              <a:t>https://teachingstrategies.force.com/portal/s/GOLD-ready-set-go-videos</a:t>
            </a:r>
          </a:p>
        </p:txBody>
      </p:sp>
    </p:spTree>
    <p:extLst>
      <p:ext uri="{BB962C8B-B14F-4D97-AF65-F5344CB8AC3E}">
        <p14:creationId xmlns:p14="http://schemas.microsoft.com/office/powerpoint/2010/main" val="295946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B21ED-D5DC-43C3-8120-BC3F0D33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40"/>
            <a:ext cx="9071847" cy="59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793C0-3B94-4A26-85C3-40E0F755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90" y="75501"/>
            <a:ext cx="7883820" cy="6706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B3ACE-0F14-4B30-8B91-B9C288B65684}"/>
              </a:ext>
            </a:extLst>
          </p:cNvPr>
          <p:cNvSpPr/>
          <p:nvPr/>
        </p:nvSpPr>
        <p:spPr>
          <a:xfrm>
            <a:off x="7273255" y="1216404"/>
            <a:ext cx="1736521" cy="117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objectives might we need to focus on?</a:t>
            </a:r>
          </a:p>
        </p:txBody>
      </p:sp>
    </p:spTree>
    <p:extLst>
      <p:ext uri="{BB962C8B-B14F-4D97-AF65-F5344CB8AC3E}">
        <p14:creationId xmlns:p14="http://schemas.microsoft.com/office/powerpoint/2010/main" val="402299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7B2BA6-4C75-4616-8351-597025E4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2112799"/>
            <a:ext cx="9144000" cy="4724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6989F-C82C-4F2C-9C25-AAA7DA91C483}"/>
              </a:ext>
            </a:extLst>
          </p:cNvPr>
          <p:cNvSpPr txBox="1"/>
          <p:nvPr/>
        </p:nvSpPr>
        <p:spPr>
          <a:xfrm>
            <a:off x="796954" y="201336"/>
            <a:ext cx="754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Checkpoint Dates</a:t>
            </a:r>
          </a:p>
        </p:txBody>
      </p:sp>
      <p:pic>
        <p:nvPicPr>
          <p:cNvPr id="2050" name="Picture 2" descr="How are we doing? » Students' Union Blog">
            <a:extLst>
              <a:ext uri="{FF2B5EF4-FFF2-40B4-BE49-F238E27FC236}">
                <a16:creationId xmlns:a16="http://schemas.microsoft.com/office/drawing/2014/main" id="{52E5CB7C-F859-45FD-B5A2-987C5B90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35" y="786111"/>
            <a:ext cx="1708613" cy="13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er-added image">
            <a:extLst>
              <a:ext uri="{FF2B5EF4-FFF2-40B4-BE49-F238E27FC236}">
                <a16:creationId xmlns:a16="http://schemas.microsoft.com/office/drawing/2014/main" id="{9513975C-C121-4C84-976E-0116DAE0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400"/>
            <a:ext cx="91440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85453-27B5-4EE7-8974-A9A75708C654}"/>
              </a:ext>
            </a:extLst>
          </p:cNvPr>
          <p:cNvSpPr txBox="1"/>
          <p:nvPr/>
        </p:nvSpPr>
        <p:spPr>
          <a:xfrm>
            <a:off x="796954" y="201336"/>
            <a:ext cx="754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to Locate the Checkpoints</a:t>
            </a:r>
          </a:p>
        </p:txBody>
      </p:sp>
    </p:spTree>
    <p:extLst>
      <p:ext uri="{BB962C8B-B14F-4D97-AF65-F5344CB8AC3E}">
        <p14:creationId xmlns:p14="http://schemas.microsoft.com/office/powerpoint/2010/main" val="14478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65D1B-A241-4B1A-ACF9-C9752CCA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7" y="1105717"/>
            <a:ext cx="8813686" cy="50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4FF7D3-6044-44B4-BAD5-8DAA88BF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" y="318782"/>
            <a:ext cx="9006564" cy="3791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066127-6F1A-4690-ACEF-3B9BB0C6B31D}"/>
              </a:ext>
            </a:extLst>
          </p:cNvPr>
          <p:cNvSpPr/>
          <p:nvPr/>
        </p:nvSpPr>
        <p:spPr>
          <a:xfrm>
            <a:off x="234892" y="3703740"/>
            <a:ext cx="8489658" cy="813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click on the folder you can view the documentation.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2E0E-A34A-4C1C-94D5-883E6967E680}"/>
              </a:ext>
            </a:extLst>
          </p:cNvPr>
          <p:cNvSpPr txBox="1"/>
          <p:nvPr/>
        </p:nvSpPr>
        <p:spPr>
          <a:xfrm>
            <a:off x="522215" y="4668474"/>
            <a:ext cx="8099570" cy="176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in the folder represents how many pieces of evidence you have for this objective.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on these folders represents the amount of documentation with a preliminary level of that</a:t>
            </a:r>
            <a:r>
              <a:rPr lang="en-US" sz="1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corresponding level. For example, a folder with a "2" listed under Level 6 represents that you have two pieces of documentation for the child with Level 6 selected as the preliminary level.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Select one of these folders to view all of those documentation items.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597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E490D-D237-4335-AC2A-2EA72172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4" y="853535"/>
            <a:ext cx="8329692" cy="49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7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19943-6E66-404B-83AB-D3FD3DE5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4" y="409749"/>
            <a:ext cx="8762852" cy="58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147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Tortora, Alyssa</dc:creator>
  <cp:lastModifiedBy>Tortora, Alyssa</cp:lastModifiedBy>
  <cp:revision>2</cp:revision>
  <dcterms:created xsi:type="dcterms:W3CDTF">2022-12-07T13:16:15Z</dcterms:created>
  <dcterms:modified xsi:type="dcterms:W3CDTF">2023-01-09T21:54:16Z</dcterms:modified>
</cp:coreProperties>
</file>